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70" r:id="rId11"/>
    <p:sldId id="271" r:id="rId12"/>
    <p:sldId id="257" r:id="rId13"/>
    <p:sldId id="265" r:id="rId14"/>
    <p:sldId id="259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EFC1BE-CDBF-4CA0-BC0D-9BF3F0BB392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ABC81A-E2CF-4763-B52A-E1E3D520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du.khs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АИС «Образовательный портал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4000" dirty="0" smtClean="0"/>
              <a:t>при проведении образовательного процесса в дистанционной форме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для студентов</a:t>
            </a:r>
            <a:endParaRPr lang="ru-RU" sz="32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23536"/>
          </a:xfrm>
        </p:spPr>
        <p:txBody>
          <a:bodyPr/>
          <a:lstStyle/>
          <a:p>
            <a:r>
              <a:rPr lang="ru-RU" dirty="0" smtClean="0"/>
              <a:t>Новые задания отмечены значком </a:t>
            </a:r>
            <a:r>
              <a:rPr lang="en-US" dirty="0" smtClean="0"/>
              <a:t>New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задания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23988" r="30307" b="46453"/>
          <a:stretch>
            <a:fillRect/>
          </a:stretch>
        </p:blipFill>
        <p:spPr bwMode="auto">
          <a:xfrm>
            <a:off x="719064" y="2636912"/>
            <a:ext cx="8424936" cy="29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03848" y="4581128"/>
            <a:ext cx="309634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5373216"/>
            <a:ext cx="254993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 flipV="1">
            <a:off x="4716016" y="4797152"/>
            <a:ext cx="792088" cy="7607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67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задания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6618" t="21807" r="27945" b="4774"/>
          <a:stretch>
            <a:fillRect/>
          </a:stretch>
        </p:blipFill>
        <p:spPr bwMode="auto">
          <a:xfrm>
            <a:off x="2267744" y="1107142"/>
            <a:ext cx="4824536" cy="54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139952" y="2204864"/>
            <a:ext cx="201622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44208" y="2996952"/>
            <a:ext cx="254993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Нажать, чтобы загрузить файл с заданием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 flipV="1">
            <a:off x="5652120" y="2420888"/>
            <a:ext cx="792088" cy="10377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831" t="20300" r="29913" b="16001"/>
          <a:stretch>
            <a:fillRect/>
          </a:stretch>
        </p:blipFill>
        <p:spPr bwMode="auto">
          <a:xfrm>
            <a:off x="3707904" y="1124744"/>
            <a:ext cx="50943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2602632" cy="338783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smtClean="0"/>
              <a:t>Нажать кнопку Выбрать файл.</a:t>
            </a:r>
          </a:p>
          <a:p>
            <a:r>
              <a:rPr lang="ru-RU" dirty="0" smtClean="0"/>
              <a:t>В окне Открытия файла найти файл для отправки и нажать кнопку Открыть.</a:t>
            </a:r>
          </a:p>
          <a:p>
            <a:r>
              <a:rPr lang="ru-RU" dirty="0" smtClean="0"/>
              <a:t>Нажать кнопку Отправить сообщение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Отправка выполненного задания на проверку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4869160"/>
            <a:ext cx="12241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5445224"/>
            <a:ext cx="144016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файл для отправки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6" idx="0"/>
          </p:cNvCxnSpPr>
          <p:nvPr/>
        </p:nvCxnSpPr>
        <p:spPr>
          <a:xfrm flipV="1">
            <a:off x="2411760" y="5157192"/>
            <a:ext cx="144016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452320" y="6093296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56176" y="3501008"/>
            <a:ext cx="288032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Отправить выбранный файл на проверку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9" idx="2"/>
            <a:endCxn id="8" idx="0"/>
          </p:cNvCxnSpPr>
          <p:nvPr/>
        </p:nvCxnSpPr>
        <p:spPr>
          <a:xfrm>
            <a:off x="7596336" y="4147339"/>
            <a:ext cx="504056" cy="19459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3956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проверки задания можно посмотреть в задании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оценок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8193" t="24500" r="32670" b="31401"/>
          <a:stretch>
            <a:fillRect/>
          </a:stretch>
        </p:blipFill>
        <p:spPr bwMode="auto">
          <a:xfrm>
            <a:off x="2699792" y="2321496"/>
            <a:ext cx="4752528" cy="40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18036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выбрать дисциплину, </a:t>
            </a:r>
            <a:r>
              <a:rPr lang="ru-RU" dirty="0"/>
              <a:t>по которой нужно пройти тестирование; </a:t>
            </a:r>
          </a:p>
          <a:p>
            <a:r>
              <a:rPr lang="ru-RU" dirty="0" smtClean="0"/>
              <a:t>на </a:t>
            </a:r>
            <a:r>
              <a:rPr lang="ru-RU" dirty="0">
                <a:solidFill>
                  <a:srgbClr val="FF0000"/>
                </a:solidFill>
              </a:rPr>
              <a:t>странице дисциплины </a:t>
            </a:r>
            <a:r>
              <a:rPr lang="ru-RU" dirty="0" smtClean="0"/>
              <a:t>в </a:t>
            </a:r>
            <a:r>
              <a:rPr lang="ru-RU" dirty="0" err="1" smtClean="0"/>
              <a:t>Портфолио</a:t>
            </a:r>
            <a:r>
              <a:rPr lang="ru-RU" dirty="0" smtClean="0"/>
              <a:t> нажать </a:t>
            </a:r>
            <a:r>
              <a:rPr lang="ru-RU" dirty="0"/>
              <a:t>Моя успеваемость </a:t>
            </a:r>
            <a:r>
              <a:rPr lang="ru-RU" dirty="0" smtClean="0"/>
              <a:t>и выбрать </a:t>
            </a:r>
            <a:r>
              <a:rPr lang="ru-RU" dirty="0"/>
              <a:t>Мои </a:t>
            </a:r>
            <a:r>
              <a:rPr lang="ru-RU" dirty="0" smtClean="0"/>
              <a:t>тесты; </a:t>
            </a:r>
            <a:endParaRPr lang="ru-RU" dirty="0"/>
          </a:p>
          <a:p>
            <a:r>
              <a:rPr lang="ru-RU" dirty="0" smtClean="0"/>
              <a:t>выбрать </a:t>
            </a:r>
            <a:r>
              <a:rPr lang="ru-RU" dirty="0"/>
              <a:t>тест для выполнения и пройти по ссылке теста; </a:t>
            </a:r>
          </a:p>
          <a:p>
            <a:r>
              <a:rPr lang="ru-RU" dirty="0" smtClean="0"/>
              <a:t>ознакомиться </a:t>
            </a:r>
            <a:r>
              <a:rPr lang="ru-RU" dirty="0"/>
              <a:t>с параметрами теста и приступить к </a:t>
            </a:r>
            <a:r>
              <a:rPr lang="ru-RU" dirty="0" smtClean="0"/>
              <a:t>тестированию.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теста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16051" b="60585"/>
          <a:stretch>
            <a:fillRect/>
          </a:stretch>
        </p:blipFill>
        <p:spPr bwMode="auto">
          <a:xfrm>
            <a:off x="1187624" y="3789040"/>
            <a:ext cx="6912768" cy="28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23928" y="3861048"/>
            <a:ext cx="10081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40152" y="2924944"/>
            <a:ext cx="288032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Находитесь на странице дисциплины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7" idx="2"/>
            <a:endCxn id="6" idx="0"/>
          </p:cNvCxnSpPr>
          <p:nvPr/>
        </p:nvCxnSpPr>
        <p:spPr>
          <a:xfrm flipH="1">
            <a:off x="4427984" y="3571275"/>
            <a:ext cx="2952328" cy="289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 flipV="1">
            <a:off x="2771800" y="5733256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512" y="3212976"/>
            <a:ext cx="10801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5" idx="2"/>
          </p:cNvCxnSpPr>
          <p:nvPr/>
        </p:nvCxnSpPr>
        <p:spPr>
          <a:xfrm>
            <a:off x="719572" y="3582308"/>
            <a:ext cx="2124236" cy="2150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72819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smtClean="0"/>
              <a:t>войти </a:t>
            </a:r>
            <a:r>
              <a:rPr lang="ru-RU" dirty="0"/>
              <a:t>в личный </a:t>
            </a:r>
            <a:r>
              <a:rPr lang="ru-RU" dirty="0" smtClean="0"/>
              <a:t>кабинет; 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личном кабинете </a:t>
            </a:r>
            <a:r>
              <a:rPr lang="ru-RU" dirty="0" smtClean="0"/>
              <a:t>в </a:t>
            </a:r>
            <a:r>
              <a:rPr lang="ru-RU" dirty="0" err="1" smtClean="0"/>
              <a:t>Портфолио</a:t>
            </a:r>
            <a:r>
              <a:rPr lang="ru-RU" dirty="0" smtClean="0"/>
              <a:t> нажать </a:t>
            </a:r>
            <a:r>
              <a:rPr lang="ru-RU" dirty="0"/>
              <a:t>Моя успеваемость </a:t>
            </a:r>
            <a:r>
              <a:rPr lang="ru-RU" dirty="0" smtClean="0"/>
              <a:t>и выбрать </a:t>
            </a:r>
            <a:r>
              <a:rPr lang="ru-RU" dirty="0"/>
              <a:t>Текущий </a:t>
            </a:r>
            <a:r>
              <a:rPr lang="ru-RU" dirty="0" smtClean="0"/>
              <a:t>контроль; </a:t>
            </a:r>
            <a:endParaRPr lang="ru-RU" dirty="0"/>
          </a:p>
          <a:p>
            <a:r>
              <a:rPr lang="ru-RU" dirty="0" smtClean="0"/>
              <a:t>посмотреть </a:t>
            </a:r>
            <a:r>
              <a:rPr lang="ru-RU" dirty="0"/>
              <a:t>результат тестирования по интересующей дисциплине.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381" t="21807" r="55507" b="55659"/>
          <a:stretch>
            <a:fillRect/>
          </a:stretch>
        </p:blipFill>
        <p:spPr bwMode="auto">
          <a:xfrm>
            <a:off x="1475656" y="2924945"/>
            <a:ext cx="3888432" cy="26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 flipV="1">
            <a:off x="3347864" y="4509120"/>
            <a:ext cx="194421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7972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В любом браузере </a:t>
            </a:r>
            <a:r>
              <a:rPr lang="en-US" dirty="0" err="1" smtClean="0"/>
              <a:t>Yandex</a:t>
            </a:r>
            <a:r>
              <a:rPr lang="en-US" dirty="0" smtClean="0"/>
              <a:t>, Google Chrome, </a:t>
            </a:r>
            <a:r>
              <a:rPr lang="en-US" dirty="0" err="1" smtClean="0"/>
              <a:t>Mozila</a:t>
            </a:r>
            <a:r>
              <a:rPr lang="en-US" dirty="0" smtClean="0"/>
              <a:t> </a:t>
            </a:r>
            <a:r>
              <a:rPr lang="en-US" dirty="0" err="1" smtClean="0"/>
              <a:t>FireFox</a:t>
            </a:r>
            <a:r>
              <a:rPr lang="en-US" dirty="0" smtClean="0"/>
              <a:t>, Internet Explorer </a:t>
            </a:r>
            <a:r>
              <a:rPr lang="ru-RU" dirty="0" smtClean="0"/>
              <a:t>с строке адреса введите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edu.khsu.ru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Вход на «Образовательный портал»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63" t="8515" r="41311" b="46478"/>
          <a:stretch>
            <a:fillRect/>
          </a:stretch>
        </p:blipFill>
        <p:spPr bwMode="auto">
          <a:xfrm>
            <a:off x="1187624" y="3861048"/>
            <a:ext cx="68347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923928" y="3933056"/>
            <a:ext cx="10801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60032" y="3140968"/>
            <a:ext cx="1512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Ввести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6" idx="2"/>
          </p:cNvCxnSpPr>
          <p:nvPr/>
        </p:nvCxnSpPr>
        <p:spPr>
          <a:xfrm flipH="1">
            <a:off x="4499992" y="3510300"/>
            <a:ext cx="1116124" cy="422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Логином и паролем обучающегося для входа (авторизации) в АИС «Образовательный портал» является номер читательского билета (без пробелов</a:t>
            </a:r>
            <a:r>
              <a:rPr lang="ru-RU" dirty="0" smtClean="0"/>
              <a:t>) (он же номер студенческого билета или зачетной книжки).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Вход на портал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5917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436096" y="3429000"/>
            <a:ext cx="295232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40152" y="1196752"/>
            <a:ext cx="1512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Ввести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6660232" y="1566084"/>
            <a:ext cx="36004" cy="17909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0192" y="5229200"/>
            <a:ext cx="1512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V="1">
            <a:off x="7056276" y="4149080"/>
            <a:ext cx="90010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Нужно обратиться </a:t>
            </a:r>
            <a:r>
              <a:rPr lang="ru-RU" dirty="0"/>
              <a:t>к администратору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АИС «Образовательный</a:t>
            </a:r>
            <a:r>
              <a:rPr lang="ru-RU" dirty="0" smtClean="0"/>
              <a:t> </a:t>
            </a:r>
            <a:r>
              <a:rPr lang="ru-RU" dirty="0"/>
              <a:t>портал» </a:t>
            </a:r>
            <a:r>
              <a:rPr lang="ru-RU" dirty="0" err="1" smtClean="0"/>
              <a:t>ИЕНиМ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Администратор: 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Якасова</a:t>
            </a:r>
            <a:r>
              <a:rPr lang="ru-RU" dirty="0" smtClean="0">
                <a:solidFill>
                  <a:srgbClr val="FF0000"/>
                </a:solidFill>
              </a:rPr>
              <a:t> Наталья Викторовна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E-mail: ice@khsu.ru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Забыли логин или </a:t>
            </a:r>
            <a:r>
              <a:rPr lang="ru-RU" dirty="0" smtClean="0">
                <a:solidFill>
                  <a:srgbClr val="FF0000"/>
                </a:solidFill>
              </a:rPr>
              <a:t>пароль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(или иные проблемы с доступом в АИС):</a:t>
            </a:r>
            <a:endParaRPr lang="ru-RU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160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smtClean="0"/>
              <a:t>После входа на портал автоматически открывается личный кабинет студента.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кабинет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616624" cy="31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7931224" cy="180365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smtClean="0"/>
              <a:t>Выбрать дисциплину.</a:t>
            </a:r>
          </a:p>
          <a:p>
            <a:r>
              <a:rPr lang="ru-RU" dirty="0" smtClean="0"/>
              <a:t>В дисциплине выбрать конспект лекций или практическое задание.</a:t>
            </a:r>
          </a:p>
          <a:p>
            <a:r>
              <a:rPr lang="ru-RU" dirty="0" smtClean="0"/>
              <a:t>Выбранное задание </a:t>
            </a:r>
            <a:r>
              <a:rPr lang="ru-RU" dirty="0" err="1" smtClean="0"/>
              <a:t>скачается</a:t>
            </a:r>
            <a:r>
              <a:rPr lang="ru-RU" dirty="0" smtClean="0"/>
              <a:t> на компьютер.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найти задания?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16440"/>
          <a:stretch>
            <a:fillRect/>
          </a:stretch>
        </p:blipFill>
        <p:spPr bwMode="auto">
          <a:xfrm>
            <a:off x="1835696" y="3212976"/>
            <a:ext cx="5832648" cy="34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19872" y="5085184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8064" y="5013176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 flipV="1">
            <a:off x="4139953" y="5157192"/>
            <a:ext cx="1008111" cy="40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835696" y="6237312"/>
            <a:ext cx="136815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5229200"/>
            <a:ext cx="158417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Скачалась</a:t>
            </a:r>
            <a:r>
              <a:rPr lang="ru-RU" dirty="0" smtClean="0"/>
              <a:t> лекция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971600" y="5875531"/>
            <a:ext cx="864096" cy="3617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Теоретические задания для дистанционной работы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22533" r="27945" b="28034"/>
          <a:stretch>
            <a:fillRect/>
          </a:stretch>
        </p:blipFill>
        <p:spPr bwMode="auto">
          <a:xfrm>
            <a:off x="755576" y="1268760"/>
            <a:ext cx="80267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43808" y="4005064"/>
            <a:ext cx="23042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5589240"/>
            <a:ext cx="208823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Задания </a:t>
            </a:r>
            <a:br>
              <a:rPr lang="ru-RU" dirty="0" smtClean="0"/>
            </a:br>
            <a:r>
              <a:rPr lang="ru-RU" dirty="0" smtClean="0"/>
              <a:t>с датами выдачи </a:t>
            </a:r>
            <a:br>
              <a:rPr lang="ru-RU" dirty="0" smtClean="0"/>
            </a:br>
            <a:r>
              <a:rPr lang="ru-RU" dirty="0" smtClean="0"/>
              <a:t>по расписанию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V="1">
            <a:off x="1439652" y="4653138"/>
            <a:ext cx="1476164" cy="9361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987824" y="4941168"/>
            <a:ext cx="25922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9" idx="3"/>
          </p:cNvCxnSpPr>
          <p:nvPr/>
        </p:nvCxnSpPr>
        <p:spPr>
          <a:xfrm flipV="1">
            <a:off x="2483768" y="5373219"/>
            <a:ext cx="1728192" cy="8161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названии файла указана дата выдачи теоретического материала.</a:t>
            </a:r>
          </a:p>
          <a:p>
            <a:r>
              <a:rPr lang="ru-RU" dirty="0" err="1" smtClean="0"/>
              <a:t>Скачаный</a:t>
            </a:r>
            <a:r>
              <a:rPr lang="ru-RU" dirty="0" smtClean="0"/>
              <a:t> материал нужно изучить и выполнить по нему практическое задание или тест в течение недели.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теоретическим материалом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4221088"/>
            <a:ext cx="208823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Смотри следующий слайд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23928" y="5157192"/>
            <a:ext cx="432048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8763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 smtClean="0"/>
              <a:t>Увидеть, что задано можно в личном кабинете: 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 smtClean="0"/>
              <a:t>Портфолио</a:t>
            </a:r>
            <a:r>
              <a:rPr lang="ru-RU" dirty="0" smtClean="0"/>
              <a:t> нажать </a:t>
            </a:r>
            <a:r>
              <a:rPr lang="ru-RU" dirty="0"/>
              <a:t>Моя успеваемость </a:t>
            </a:r>
            <a:r>
              <a:rPr lang="ru-RU" dirty="0" smtClean="0"/>
              <a:t>и выбрать </a:t>
            </a:r>
            <a:r>
              <a:rPr lang="ru-RU" dirty="0"/>
              <a:t>Мои </a:t>
            </a:r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заданий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6257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4869160"/>
            <a:ext cx="12241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0112" y="4941168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 flipV="1">
            <a:off x="4572001" y="5085184"/>
            <a:ext cx="1008111" cy="40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508104" y="3789040"/>
            <a:ext cx="115212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40152" y="2996952"/>
            <a:ext cx="288032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Находитесь в личном кабинете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10" idx="2"/>
            <a:endCxn id="9" idx="0"/>
          </p:cNvCxnSpPr>
          <p:nvPr/>
        </p:nvCxnSpPr>
        <p:spPr>
          <a:xfrm flipH="1">
            <a:off x="6084168" y="3643283"/>
            <a:ext cx="1296144" cy="1457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318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Открытая</vt:lpstr>
      <vt:lpstr>Работа с АИС «Образовательный портал» при проведении образовательного процесса в дистанционной форме</vt:lpstr>
      <vt:lpstr>Вход на «Образовательный портал»</vt:lpstr>
      <vt:lpstr>Вход на портал</vt:lpstr>
      <vt:lpstr>Забыли логин или пароль  (или иные проблемы с доступом в АИС):</vt:lpstr>
      <vt:lpstr>Личный кабинет</vt:lpstr>
      <vt:lpstr>Где найти задания?</vt:lpstr>
      <vt:lpstr>Теоретические задания для дистанционной работы</vt:lpstr>
      <vt:lpstr>Работа с теоретическим материалом</vt:lpstr>
      <vt:lpstr>Просмотр заданий</vt:lpstr>
      <vt:lpstr>Все задания</vt:lpstr>
      <vt:lpstr>Просмотр задания</vt:lpstr>
      <vt:lpstr>Отправка выполненного задания на проверку</vt:lpstr>
      <vt:lpstr>Просмотр оценок</vt:lpstr>
      <vt:lpstr>Выполнение теста</vt:lpstr>
      <vt:lpstr>Результаты теста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АИС «Образовательный портал»</dc:title>
  <dc:creator>ice</dc:creator>
  <cp:lastModifiedBy>Василий В. Анюшин</cp:lastModifiedBy>
  <cp:revision>18</cp:revision>
  <dcterms:created xsi:type="dcterms:W3CDTF">2020-03-17T07:18:26Z</dcterms:created>
  <dcterms:modified xsi:type="dcterms:W3CDTF">2020-03-17T12:34:20Z</dcterms:modified>
</cp:coreProperties>
</file>